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O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jpeg" Type="http://schemas.openxmlformats.org/officeDocument/2006/relationships/image"/><Relationship Id="rId5" Target="https://streamlit.io" TargetMode="External" Type="http://schemas.openxmlformats.org/officeDocument/2006/relationships/hyperlink"/><Relationship Id="rId6" Target="https://plotly.com" TargetMode="External" Type="http://schemas.openxmlformats.org/officeDocument/2006/relationships/hyperlink"/><Relationship Id="rId7" Target="https://matplotlib.org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7" y="8341814"/>
            <a:ext cx="2376664" cy="179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Telementry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1067" y="380001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80366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Warner &amp; Spencer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AddLEO Satellite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subheading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48948" y="1604242"/>
            <a:ext cx="5624702" cy="6824548"/>
            <a:chOff x="0" y="0"/>
            <a:chExt cx="1011732" cy="1227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1732" cy="1227552"/>
            </a:xfrm>
            <a:custGeom>
              <a:avLst/>
              <a:gdLst/>
              <a:ahLst/>
              <a:cxnLst/>
              <a:rect r="r" b="b" t="t" l="l"/>
              <a:pathLst>
                <a:path h="1227552" w="1011732">
                  <a:moveTo>
                    <a:pt x="0" y="0"/>
                  </a:moveTo>
                  <a:lnTo>
                    <a:pt x="1011732" y="0"/>
                  </a:lnTo>
                  <a:lnTo>
                    <a:pt x="1011732" y="1227552"/>
                  </a:lnTo>
                  <a:lnTo>
                    <a:pt x="0" y="1227552"/>
                  </a:lnTo>
                  <a:close/>
                </a:path>
              </a:pathLst>
            </a:custGeom>
            <a:blipFill>
              <a:blip r:embed="rId4"/>
              <a:stretch>
                <a:fillRect l="0" t="0" r="-7333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25848" y="65364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-87212" y="1694767"/>
            <a:ext cx="12236160" cy="711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streamlit.io"/>
              </a:rPr>
              <a:t>Streamlit</a:t>
            </a: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plotly.com"/>
              </a:rPr>
              <a:t>Plotly</a:t>
            </a: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matplotlib.org"/>
              </a:rPr>
              <a:t>Matplotlib</a:t>
            </a: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ctr" marL="876757" indent="-438379" lvl="1">
              <a:lnSpc>
                <a:spcPts val="5685"/>
              </a:lnSpc>
              <a:buFont typeface="Arial"/>
              <a:buChar char="•"/>
            </a:pPr>
            <a:r>
              <a:rPr lang="en-US" b="true" sz="40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568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